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Ғузор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ru-RU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Жўжалар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 12–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кунликда тана    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хароратини бошқара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олмайди. Пол ҳарорати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ҳаво ҳароратидек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зарур кўрсаткич, шунинг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учун паррандахонани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олдиндан иситиш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муҳим ҳисобланади.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Паррандахонани иссиқ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24 соат, совуқ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48 соат олдин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стабиллаштириш керак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бўлади.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Ушбу лойиҳа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ташаббускори 1 йилда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ўртача - 189 000 кг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бройлер жўжалари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етиштиришни ўз олдига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мақсад қилган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756181" y="5080138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257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597,2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42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87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854,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72830" y="5885697"/>
            <a:ext cx="1018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Бройлер етиштириш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8" y="85952"/>
            <a:ext cx="6192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Бройлер жўжаларини етиштиришни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219" y="4212476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10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1 310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57%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7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4544" y="215750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Озуқа ва бошқалар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Ускуналар хариди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02212" y="2518544"/>
            <a:ext cx="1079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491,8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841616" y="2464943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84,5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10"/>
          <a:srcRect l="12888" t="7586" r="7950" b="2559"/>
          <a:stretch/>
        </p:blipFill>
        <p:spPr>
          <a:xfrm>
            <a:off x="3601474" y="1636948"/>
            <a:ext cx="1460378" cy="23169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85" y="2702638"/>
            <a:ext cx="1347893" cy="632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56" y="4521199"/>
            <a:ext cx="2567291" cy="171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4553531"/>
            <a:ext cx="2395267" cy="179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</TotalTime>
  <Words>184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2021-08-04T05:23:58Z</dcterms:modified>
</cp:coreProperties>
</file>